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B2FE66-BDA0-4BAB-9C80-FAEC433170A9}">
  <a:tblStyle styleId="{99B2FE66-BDA0-4BAB-9C80-FAEC433170A9}"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000" name="Google Shape;100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2" name="Google Shape;101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5" name="Google Shape;1025;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5" name="Google Shape;1035;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6" name="Google Shape;106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8" name="Google Shape;109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6" name="Google Shape;1136;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63" name="Google Shape;1163;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71" name="Google Shape;1171;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78" name="Google Shape;117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13" name="Google Shape;131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1" name="Google Shape;132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7.png"/><Relationship Id="rId4"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5.png"/><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5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jpg"/><Relationship Id="rId3" Type="http://schemas.openxmlformats.org/officeDocument/2006/relationships/image" Target="../media/image3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2.png"/><Relationship Id="rId3" Type="http://schemas.openxmlformats.org/officeDocument/2006/relationships/image" Target="../media/image22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5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jpg"/><Relationship Id="rId3" Type="http://schemas.openxmlformats.org/officeDocument/2006/relationships/image" Target="../media/image44.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4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7.png"/><Relationship Id="rId4" Type="http://schemas.openxmlformats.org/officeDocument/2006/relationships/image" Target="../media/image4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1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 Id="rId3" Type="http://schemas.openxmlformats.org/officeDocument/2006/relationships/image" Target="../media/image16.png"/><Relationship Id="rId4" Type="http://schemas.openxmlformats.org/officeDocument/2006/relationships/image" Target="../media/image1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2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 Id="rId3" Type="http://schemas.openxmlformats.org/officeDocument/2006/relationships/image" Target="../media/image16.png"/><Relationship Id="rId4" Type="http://schemas.openxmlformats.org/officeDocument/2006/relationships/image" Target="../media/image1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1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7.png"/><Relationship Id="rId4" Type="http://schemas.openxmlformats.org/officeDocument/2006/relationships/image" Target="../media/image4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4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2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25.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65" name="Shape 365"/>
        <p:cNvGrpSpPr/>
        <p:nvPr/>
      </p:nvGrpSpPr>
      <p:grpSpPr>
        <a:xfrm>
          <a:off x="0" y="0"/>
          <a:ext cx="0" cy="0"/>
          <a:chOff x="0" y="0"/>
          <a:chExt cx="0" cy="0"/>
        </a:xfrm>
      </p:grpSpPr>
      <p:sp>
        <p:nvSpPr>
          <p:cNvPr id="366" name="Google Shape;366;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67" name="Google Shape;367;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68" name="Google Shape;368;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69" name="Google Shape;369;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5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9"/>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5" name="Google Shape;37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p6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9" name="Google Shape;379;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61"/>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81" name="Shape 381"/>
        <p:cNvGrpSpPr/>
        <p:nvPr/>
      </p:nvGrpSpPr>
      <p:grpSpPr>
        <a:xfrm>
          <a:off x="0" y="0"/>
          <a:ext cx="0" cy="0"/>
          <a:chOff x="0" y="0"/>
          <a:chExt cx="0" cy="0"/>
        </a:xfrm>
      </p:grpSpPr>
      <p:sp>
        <p:nvSpPr>
          <p:cNvPr id="382" name="Google Shape;382;p6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4" name="Google Shape;384;p6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5" name="Google Shape;385;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p62"/>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sp>
        <p:nvSpPr>
          <p:cNvPr id="388" name="Google Shape;388;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91" name="Google Shape;391;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94" name="Google Shape;394;p6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5" name="Shape 395"/>
        <p:cNvGrpSpPr/>
        <p:nvPr/>
      </p:nvGrpSpPr>
      <p:grpSpPr>
        <a:xfrm>
          <a:off x="0" y="0"/>
          <a:ext cx="0" cy="0"/>
          <a:chOff x="0" y="0"/>
          <a:chExt cx="0" cy="0"/>
        </a:xfrm>
      </p:grpSpPr>
      <p:sp>
        <p:nvSpPr>
          <p:cNvPr id="396" name="Google Shape;396;p64"/>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4"/>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398" name="Google Shape;398;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01" name="Google Shape;401;p6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2" name="Google Shape;402;p6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3" name="Google Shape;403;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04" name="Google Shape;404;p65"/>
          <p:cNvGrpSpPr/>
          <p:nvPr/>
        </p:nvGrpSpPr>
        <p:grpSpPr>
          <a:xfrm>
            <a:off x="6971838" y="-12"/>
            <a:ext cx="2174881" cy="1450030"/>
            <a:chOff x="6098378" y="5"/>
            <a:chExt cx="3045625" cy="2030570"/>
          </a:xfrm>
        </p:grpSpPr>
        <p:sp>
          <p:nvSpPr>
            <p:cNvPr id="405" name="Google Shape;405;p6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6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0" name="Google Shape;410;p65"/>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11" name="Shape 411"/>
        <p:cNvGrpSpPr/>
        <p:nvPr/>
      </p:nvGrpSpPr>
      <p:grpSpPr>
        <a:xfrm>
          <a:off x="0" y="0"/>
          <a:ext cx="0" cy="0"/>
          <a:chOff x="0" y="0"/>
          <a:chExt cx="0" cy="0"/>
        </a:xfrm>
      </p:grpSpPr>
      <p:sp>
        <p:nvSpPr>
          <p:cNvPr id="412" name="Google Shape;412;p6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4" name="Google Shape;414;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15" name="Google Shape;415;p6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16" name="Shape 416"/>
        <p:cNvGrpSpPr/>
        <p:nvPr/>
      </p:nvGrpSpPr>
      <p:grpSpPr>
        <a:xfrm>
          <a:off x="0" y="0"/>
          <a:ext cx="0" cy="0"/>
          <a:chOff x="0" y="0"/>
          <a:chExt cx="0" cy="0"/>
        </a:xfrm>
      </p:grpSpPr>
      <p:sp>
        <p:nvSpPr>
          <p:cNvPr id="417" name="Google Shape;41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8" name="Google Shape;41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19" name="Google Shape;41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23" name="Google Shape;423;p67"/>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426" name="Google Shape;426;p6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68"/>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432" name="Google Shape;432;p6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9"/>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437" name="Google Shape;437;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69"/>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443" name="Google Shape;443;p69"/>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44" name="Shape 444"/>
        <p:cNvGrpSpPr/>
        <p:nvPr/>
      </p:nvGrpSpPr>
      <p:grpSpPr>
        <a:xfrm>
          <a:off x="0" y="0"/>
          <a:ext cx="0" cy="0"/>
          <a:chOff x="0" y="0"/>
          <a:chExt cx="0" cy="0"/>
        </a:xfrm>
      </p:grpSpPr>
      <p:sp>
        <p:nvSpPr>
          <p:cNvPr id="445" name="Google Shape;445;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47" name="Google Shape;44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8" name="Google Shape;448;p7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51" name="Google Shape;45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52" name="Google Shape;452;p7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7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7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57" name="Google Shape;457;p7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58" name="Google Shape;45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59" name="Google Shape;459;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0" name="Google Shape;460;p7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61" name="Google Shape;461;p7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2" name="Shape 462"/>
        <p:cNvGrpSpPr/>
        <p:nvPr/>
      </p:nvGrpSpPr>
      <p:grpSpPr>
        <a:xfrm>
          <a:off x="0" y="0"/>
          <a:ext cx="0" cy="0"/>
          <a:chOff x="0" y="0"/>
          <a:chExt cx="0" cy="0"/>
        </a:xfrm>
      </p:grpSpPr>
      <p:sp>
        <p:nvSpPr>
          <p:cNvPr id="463" name="Google Shape;463;p73"/>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65" name="Google Shape;465;p7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6" name="Google Shape;466;p7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467" name="Google Shape;467;p7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468" name="Google Shape;46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69" name="Shape 469"/>
        <p:cNvGrpSpPr/>
        <p:nvPr/>
      </p:nvGrpSpPr>
      <p:grpSpPr>
        <a:xfrm>
          <a:off x="0" y="0"/>
          <a:ext cx="0" cy="0"/>
          <a:chOff x="0" y="0"/>
          <a:chExt cx="0" cy="0"/>
        </a:xfrm>
      </p:grpSpPr>
      <p:grpSp>
        <p:nvGrpSpPr>
          <p:cNvPr id="470" name="Google Shape;470;p74"/>
          <p:cNvGrpSpPr/>
          <p:nvPr/>
        </p:nvGrpSpPr>
        <p:grpSpPr>
          <a:xfrm>
            <a:off x="6098378" y="5"/>
            <a:ext cx="3045625" cy="2030570"/>
            <a:chOff x="6098378" y="5"/>
            <a:chExt cx="3045625" cy="2030570"/>
          </a:xfrm>
        </p:grpSpPr>
        <p:sp>
          <p:nvSpPr>
            <p:cNvPr id="471" name="Google Shape;471;p7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76" name="Google Shape;476;p7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77" name="Google Shape;477;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78" name="Google Shape;478;p7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9" name="Shape 479"/>
        <p:cNvGrpSpPr/>
        <p:nvPr/>
      </p:nvGrpSpPr>
      <p:grpSpPr>
        <a:xfrm>
          <a:off x="0" y="0"/>
          <a:ext cx="0" cy="0"/>
          <a:chOff x="0" y="0"/>
          <a:chExt cx="0" cy="0"/>
        </a:xfrm>
      </p:grpSpPr>
      <p:sp>
        <p:nvSpPr>
          <p:cNvPr id="480" name="Google Shape;480;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481" name="Shape 481"/>
        <p:cNvGrpSpPr/>
        <p:nvPr/>
      </p:nvGrpSpPr>
      <p:grpSpPr>
        <a:xfrm>
          <a:off x="0" y="0"/>
          <a:ext cx="0" cy="0"/>
          <a:chOff x="0" y="0"/>
          <a:chExt cx="0" cy="0"/>
        </a:xfrm>
      </p:grpSpPr>
      <p:sp>
        <p:nvSpPr>
          <p:cNvPr id="482" name="Google Shape;482;p76"/>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483" name="Google Shape;483;p76"/>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484" name="Google Shape;484;p76"/>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85" name="Google Shape;485;p76"/>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486" name="Google Shape;486;p76"/>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7" name="Google Shape;487;p76"/>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8" name="Google Shape;488;p76"/>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89" name="Shape 489"/>
        <p:cNvGrpSpPr/>
        <p:nvPr/>
      </p:nvGrpSpPr>
      <p:grpSpPr>
        <a:xfrm>
          <a:off x="0" y="0"/>
          <a:ext cx="0" cy="0"/>
          <a:chOff x="0" y="0"/>
          <a:chExt cx="0" cy="0"/>
        </a:xfrm>
      </p:grpSpPr>
      <p:sp>
        <p:nvSpPr>
          <p:cNvPr id="490" name="Google Shape;490;p7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91" name="Google Shape;491;p77"/>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492" name="Google Shape;492;p7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3" name="Google Shape;493;p7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7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495" name="Shape 495"/>
        <p:cNvGrpSpPr/>
        <p:nvPr/>
      </p:nvGrpSpPr>
      <p:grpSpPr>
        <a:xfrm>
          <a:off x="0" y="0"/>
          <a:ext cx="0" cy="0"/>
          <a:chOff x="0" y="0"/>
          <a:chExt cx="0" cy="0"/>
        </a:xfrm>
      </p:grpSpPr>
      <p:sp>
        <p:nvSpPr>
          <p:cNvPr id="496" name="Google Shape;496;p78"/>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497" name="Google Shape;497;p78"/>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498" name="Google Shape;498;p7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99" name="Google Shape;499;p78"/>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0" name="Google Shape;500;p78"/>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501" name="Shape 501"/>
        <p:cNvGrpSpPr/>
        <p:nvPr/>
      </p:nvGrpSpPr>
      <p:grpSpPr>
        <a:xfrm>
          <a:off x="0" y="0"/>
          <a:ext cx="0" cy="0"/>
          <a:chOff x="0" y="0"/>
          <a:chExt cx="0" cy="0"/>
        </a:xfrm>
      </p:grpSpPr>
      <p:sp>
        <p:nvSpPr>
          <p:cNvPr id="502" name="Google Shape;502;p7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503" name="Google Shape;503;p79"/>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504" name="Google Shape;504;p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505" name="Google Shape;505;p79"/>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6" name="Google Shape;506;p7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507" name="Shape 507"/>
        <p:cNvGrpSpPr/>
        <p:nvPr/>
      </p:nvGrpSpPr>
      <p:grpSpPr>
        <a:xfrm>
          <a:off x="0" y="0"/>
          <a:ext cx="0" cy="0"/>
          <a:chOff x="0" y="0"/>
          <a:chExt cx="0" cy="0"/>
        </a:xfrm>
      </p:grpSpPr>
      <p:sp>
        <p:nvSpPr>
          <p:cNvPr id="508" name="Google Shape;508;p8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9" name="Google Shape;509;p80"/>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0" name="Google Shape;510;p8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11" name="Google Shape;511;p8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2" name="Google Shape;512;p8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3" name="Shape 513"/>
        <p:cNvGrpSpPr/>
        <p:nvPr/>
      </p:nvGrpSpPr>
      <p:grpSpPr>
        <a:xfrm>
          <a:off x="0" y="0"/>
          <a:ext cx="0" cy="0"/>
          <a:chOff x="0" y="0"/>
          <a:chExt cx="0" cy="0"/>
        </a:xfrm>
      </p:grpSpPr>
      <p:sp>
        <p:nvSpPr>
          <p:cNvPr id="514" name="Google Shape;514;p81"/>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5" name="Google Shape;515;p8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17" name="Shape 517"/>
        <p:cNvGrpSpPr/>
        <p:nvPr/>
      </p:nvGrpSpPr>
      <p:grpSpPr>
        <a:xfrm>
          <a:off x="0" y="0"/>
          <a:ext cx="0" cy="0"/>
          <a:chOff x="0" y="0"/>
          <a:chExt cx="0" cy="0"/>
        </a:xfrm>
      </p:grpSpPr>
      <p:sp>
        <p:nvSpPr>
          <p:cNvPr id="518" name="Google Shape;518;p82"/>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21" name="Shape 521"/>
        <p:cNvGrpSpPr/>
        <p:nvPr/>
      </p:nvGrpSpPr>
      <p:grpSpPr>
        <a:xfrm>
          <a:off x="0" y="0"/>
          <a:ext cx="0" cy="0"/>
          <a:chOff x="0" y="0"/>
          <a:chExt cx="0" cy="0"/>
        </a:xfrm>
      </p:grpSpPr>
      <p:sp>
        <p:nvSpPr>
          <p:cNvPr id="522" name="Google Shape;522;p83"/>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3"/>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5" name="Google Shape;525;p83"/>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6" name="Google Shape;526;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31" name="Shape 531"/>
        <p:cNvGrpSpPr/>
        <p:nvPr/>
      </p:nvGrpSpPr>
      <p:grpSpPr>
        <a:xfrm>
          <a:off x="0" y="0"/>
          <a:ext cx="0" cy="0"/>
          <a:chOff x="0" y="0"/>
          <a:chExt cx="0" cy="0"/>
        </a:xfrm>
      </p:grpSpPr>
      <p:sp>
        <p:nvSpPr>
          <p:cNvPr id="532" name="Google Shape;532;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5"/>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534" name="Google Shape;534;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540" name="Google Shape;540;p85"/>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543" name="Google Shape;543;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86"/>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549" name="Google Shape;549;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0" name="Shape 550"/>
        <p:cNvGrpSpPr/>
        <p:nvPr/>
      </p:nvGrpSpPr>
      <p:grpSpPr>
        <a:xfrm>
          <a:off x="0" y="0"/>
          <a:ext cx="0" cy="0"/>
          <a:chOff x="0" y="0"/>
          <a:chExt cx="0" cy="0"/>
        </a:xfrm>
      </p:grpSpPr>
      <p:sp>
        <p:nvSpPr>
          <p:cNvPr id="551" name="Google Shape;551;p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52" name="Google Shape;552;p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53" name="Google Shape;553;p87"/>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54" name="Google Shape;554;p8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5" name="Google Shape;555;p8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87"/>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557" name="Google Shape;557;p87"/>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58" name="Shape 558"/>
        <p:cNvGrpSpPr/>
        <p:nvPr/>
      </p:nvGrpSpPr>
      <p:grpSpPr>
        <a:xfrm>
          <a:off x="0" y="0"/>
          <a:ext cx="0" cy="0"/>
          <a:chOff x="0" y="0"/>
          <a:chExt cx="0" cy="0"/>
        </a:xfrm>
      </p:grpSpPr>
      <p:sp>
        <p:nvSpPr>
          <p:cNvPr id="559" name="Google Shape;559;p88"/>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0" name="Google Shape;560;p8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61" name="Google Shape;561;p88"/>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62" name="Google Shape;562;p8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8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66" name="Shape 566"/>
        <p:cNvGrpSpPr/>
        <p:nvPr/>
      </p:nvGrpSpPr>
      <p:grpSpPr>
        <a:xfrm>
          <a:off x="0" y="0"/>
          <a:ext cx="0" cy="0"/>
          <a:chOff x="0" y="0"/>
          <a:chExt cx="0" cy="0"/>
        </a:xfrm>
      </p:grpSpPr>
      <p:sp>
        <p:nvSpPr>
          <p:cNvPr id="567" name="Google Shape;567;p8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9"/>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9" name="Google Shape;569;p8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70" name="Google Shape;570;p8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p89"/>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72" name="Shape 572"/>
        <p:cNvGrpSpPr/>
        <p:nvPr/>
      </p:nvGrpSpPr>
      <p:grpSpPr>
        <a:xfrm>
          <a:off x="0" y="0"/>
          <a:ext cx="0" cy="0"/>
          <a:chOff x="0" y="0"/>
          <a:chExt cx="0" cy="0"/>
        </a:xfrm>
      </p:grpSpPr>
      <p:sp>
        <p:nvSpPr>
          <p:cNvPr id="573" name="Google Shape;573;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575" name="Google Shape;575;p9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76" name="Google Shape;576;p90"/>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7" name="Shape 577"/>
        <p:cNvGrpSpPr/>
        <p:nvPr/>
      </p:nvGrpSpPr>
      <p:grpSpPr>
        <a:xfrm>
          <a:off x="0" y="0"/>
          <a:ext cx="0" cy="0"/>
          <a:chOff x="0" y="0"/>
          <a:chExt cx="0" cy="0"/>
        </a:xfrm>
      </p:grpSpPr>
      <p:sp>
        <p:nvSpPr>
          <p:cNvPr id="578" name="Google Shape;57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0" name="Google Shape;580;p9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81" name="Google Shape;581;p91"/>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2" name="Shape 582"/>
        <p:cNvGrpSpPr/>
        <p:nvPr/>
      </p:nvGrpSpPr>
      <p:grpSpPr>
        <a:xfrm>
          <a:off x="0" y="0"/>
          <a:ext cx="0" cy="0"/>
          <a:chOff x="0" y="0"/>
          <a:chExt cx="0" cy="0"/>
        </a:xfrm>
      </p:grpSpPr>
      <p:sp>
        <p:nvSpPr>
          <p:cNvPr id="583" name="Google Shape;58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6" name="Google Shape;586;p9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589" name="Google Shape;589;p9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sp>
        <p:nvSpPr>
          <p:cNvPr id="591" name="Google Shape;591;p93"/>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2" name="Google Shape;592;p9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9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595" name="Google Shape;595;p93"/>
          <p:cNvGrpSpPr/>
          <p:nvPr/>
        </p:nvGrpSpPr>
        <p:grpSpPr>
          <a:xfrm>
            <a:off x="6971838" y="-12"/>
            <a:ext cx="2174881" cy="1450030"/>
            <a:chOff x="6098378" y="5"/>
            <a:chExt cx="3045625" cy="2030570"/>
          </a:xfrm>
        </p:grpSpPr>
        <p:sp>
          <p:nvSpPr>
            <p:cNvPr id="596" name="Google Shape;596;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93"/>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601" name="Google Shape;601;p9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9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4" name="Google Shape;604;p9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605" name="Google Shape;605;p9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 name="Google Shape;608;p9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9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3" name="Shape 613"/>
        <p:cNvGrpSpPr/>
        <p:nvPr/>
      </p:nvGrpSpPr>
      <p:grpSpPr>
        <a:xfrm>
          <a:off x="0" y="0"/>
          <a:ext cx="0" cy="0"/>
          <a:chOff x="0" y="0"/>
          <a:chExt cx="0" cy="0"/>
        </a:xfrm>
      </p:grpSpPr>
      <p:sp>
        <p:nvSpPr>
          <p:cNvPr id="614" name="Google Shape;614;p9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16" name="Google Shape;616;p9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17" name="Google Shape;617;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8" name="Google Shape;618;p9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19" name="Google Shape;619;p97"/>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620" name="Google Shape;620;p97"/>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1" name="Shape 621"/>
        <p:cNvGrpSpPr/>
        <p:nvPr/>
      </p:nvGrpSpPr>
      <p:grpSpPr>
        <a:xfrm>
          <a:off x="0" y="0"/>
          <a:ext cx="0" cy="0"/>
          <a:chOff x="0" y="0"/>
          <a:chExt cx="0" cy="0"/>
        </a:xfrm>
      </p:grpSpPr>
      <p:sp>
        <p:nvSpPr>
          <p:cNvPr id="622" name="Google Shape;622;p98"/>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23" name="Google Shape;623;p9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4" name="Shape 624"/>
        <p:cNvGrpSpPr/>
        <p:nvPr/>
      </p:nvGrpSpPr>
      <p:grpSpPr>
        <a:xfrm>
          <a:off x="0" y="0"/>
          <a:ext cx="0" cy="0"/>
          <a:chOff x="0" y="0"/>
          <a:chExt cx="0" cy="0"/>
        </a:xfrm>
      </p:grpSpPr>
      <p:grpSp>
        <p:nvGrpSpPr>
          <p:cNvPr id="625" name="Google Shape;625;p99"/>
          <p:cNvGrpSpPr/>
          <p:nvPr/>
        </p:nvGrpSpPr>
        <p:grpSpPr>
          <a:xfrm>
            <a:off x="6098378" y="5"/>
            <a:ext cx="3045625" cy="2030570"/>
            <a:chOff x="6098378" y="5"/>
            <a:chExt cx="3045625" cy="2030570"/>
          </a:xfrm>
        </p:grpSpPr>
        <p:sp>
          <p:nvSpPr>
            <p:cNvPr id="626" name="Google Shape;626;p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9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1" name="Google Shape;631;p9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32" name="Google Shape;632;p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33" name="Google Shape;633;p99"/>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4" name="Shape 634"/>
        <p:cNvGrpSpPr/>
        <p:nvPr/>
      </p:nvGrpSpPr>
      <p:grpSpPr>
        <a:xfrm>
          <a:off x="0" y="0"/>
          <a:ext cx="0" cy="0"/>
          <a:chOff x="0" y="0"/>
          <a:chExt cx="0" cy="0"/>
        </a:xfrm>
      </p:grpSpPr>
      <p:sp>
        <p:nvSpPr>
          <p:cNvPr id="635" name="Google Shape;635;p10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5.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1.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2.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theme" Target="../theme/theme6.xml"/><Relationship Id="rId16"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3" name="Google Shape;363;p5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364" name="Google Shape;364;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27" name="Shape 527"/>
        <p:cNvGrpSpPr/>
        <p:nvPr/>
      </p:nvGrpSpPr>
      <p:grpSpPr>
        <a:xfrm>
          <a:off x="0" y="0"/>
          <a:ext cx="0" cy="0"/>
          <a:chOff x="0" y="0"/>
          <a:chExt cx="0" cy="0"/>
        </a:xfrm>
      </p:grpSpPr>
      <p:sp>
        <p:nvSpPr>
          <p:cNvPr id="528" name="Google Shape;528;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9" name="Google Shape;529;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530" name="Google Shape;530;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6.png"/><Relationship Id="rId4" Type="http://schemas.openxmlformats.org/officeDocument/2006/relationships/image" Target="../media/image81.png"/><Relationship Id="rId5" Type="http://schemas.openxmlformats.org/officeDocument/2006/relationships/image" Target="../media/image72.png"/><Relationship Id="rId6" Type="http://schemas.openxmlformats.org/officeDocument/2006/relationships/image" Target="../media/image100.png"/><Relationship Id="rId7" Type="http://schemas.openxmlformats.org/officeDocument/2006/relationships/image" Target="../media/image9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4.png"/><Relationship Id="rId84" Type="http://schemas.openxmlformats.org/officeDocument/2006/relationships/image" Target="../media/image158.png"/><Relationship Id="rId83" Type="http://schemas.openxmlformats.org/officeDocument/2006/relationships/image" Target="../media/image163.png"/><Relationship Id="rId42" Type="http://schemas.openxmlformats.org/officeDocument/2006/relationships/image" Target="../media/image133.png"/><Relationship Id="rId86" Type="http://schemas.openxmlformats.org/officeDocument/2006/relationships/image" Target="../media/image166.png"/><Relationship Id="rId41" Type="http://schemas.openxmlformats.org/officeDocument/2006/relationships/image" Target="../media/image115.png"/><Relationship Id="rId85" Type="http://schemas.openxmlformats.org/officeDocument/2006/relationships/image" Target="../media/image156.png"/><Relationship Id="rId44" Type="http://schemas.openxmlformats.org/officeDocument/2006/relationships/image" Target="../media/image117.png"/><Relationship Id="rId88" Type="http://schemas.openxmlformats.org/officeDocument/2006/relationships/image" Target="../media/image162.png"/><Relationship Id="rId43" Type="http://schemas.openxmlformats.org/officeDocument/2006/relationships/image" Target="../media/image116.png"/><Relationship Id="rId87" Type="http://schemas.openxmlformats.org/officeDocument/2006/relationships/image" Target="../media/image170.png"/><Relationship Id="rId46" Type="http://schemas.openxmlformats.org/officeDocument/2006/relationships/image" Target="../media/image119.png"/><Relationship Id="rId45" Type="http://schemas.openxmlformats.org/officeDocument/2006/relationships/image" Target="../media/image120.png"/><Relationship Id="rId89" Type="http://schemas.openxmlformats.org/officeDocument/2006/relationships/image" Target="../media/image164.png"/><Relationship Id="rId80" Type="http://schemas.openxmlformats.org/officeDocument/2006/relationships/image" Target="../media/image155.jpg"/><Relationship Id="rId82" Type="http://schemas.openxmlformats.org/officeDocument/2006/relationships/image" Target="../media/image157.png"/><Relationship Id="rId81" Type="http://schemas.openxmlformats.org/officeDocument/2006/relationships/image" Target="../media/image154.png"/><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77.png"/><Relationship Id="rId4" Type="http://schemas.openxmlformats.org/officeDocument/2006/relationships/image" Target="../media/image78.png"/><Relationship Id="rId9" Type="http://schemas.openxmlformats.org/officeDocument/2006/relationships/image" Target="../media/image86.png"/><Relationship Id="rId48" Type="http://schemas.openxmlformats.org/officeDocument/2006/relationships/image" Target="../media/image122.png"/><Relationship Id="rId47" Type="http://schemas.openxmlformats.org/officeDocument/2006/relationships/image" Target="../media/image123.png"/><Relationship Id="rId49" Type="http://schemas.openxmlformats.org/officeDocument/2006/relationships/image" Target="../media/image126.png"/><Relationship Id="rId5" Type="http://schemas.openxmlformats.org/officeDocument/2006/relationships/image" Target="../media/image95.png"/><Relationship Id="rId6" Type="http://schemas.openxmlformats.org/officeDocument/2006/relationships/image" Target="../media/image80.png"/><Relationship Id="rId7" Type="http://schemas.openxmlformats.org/officeDocument/2006/relationships/image" Target="../media/image82.png"/><Relationship Id="rId8" Type="http://schemas.openxmlformats.org/officeDocument/2006/relationships/image" Target="../media/image79.png"/><Relationship Id="rId73" Type="http://schemas.openxmlformats.org/officeDocument/2006/relationships/image" Target="../media/image159.png"/><Relationship Id="rId72" Type="http://schemas.openxmlformats.org/officeDocument/2006/relationships/image" Target="../media/image140.png"/><Relationship Id="rId31" Type="http://schemas.openxmlformats.org/officeDocument/2006/relationships/image" Target="../media/image108.png"/><Relationship Id="rId75" Type="http://schemas.openxmlformats.org/officeDocument/2006/relationships/image" Target="../media/image148.png"/><Relationship Id="rId30" Type="http://schemas.openxmlformats.org/officeDocument/2006/relationships/image" Target="../media/image109.png"/><Relationship Id="rId74" Type="http://schemas.openxmlformats.org/officeDocument/2006/relationships/image" Target="../media/image171.png"/><Relationship Id="rId33" Type="http://schemas.openxmlformats.org/officeDocument/2006/relationships/image" Target="../media/image110.png"/><Relationship Id="rId77" Type="http://schemas.openxmlformats.org/officeDocument/2006/relationships/image" Target="../media/image147.png"/><Relationship Id="rId32" Type="http://schemas.openxmlformats.org/officeDocument/2006/relationships/image" Target="../media/image153.png"/><Relationship Id="rId76" Type="http://schemas.openxmlformats.org/officeDocument/2006/relationships/image" Target="../media/image149.png"/><Relationship Id="rId35" Type="http://schemas.openxmlformats.org/officeDocument/2006/relationships/image" Target="../media/image135.png"/><Relationship Id="rId79" Type="http://schemas.openxmlformats.org/officeDocument/2006/relationships/image" Target="../media/image174.png"/><Relationship Id="rId34" Type="http://schemas.openxmlformats.org/officeDocument/2006/relationships/image" Target="../media/image195.png"/><Relationship Id="rId78" Type="http://schemas.openxmlformats.org/officeDocument/2006/relationships/image" Target="../media/image146.png"/><Relationship Id="rId71" Type="http://schemas.openxmlformats.org/officeDocument/2006/relationships/image" Target="../media/image180.png"/><Relationship Id="rId70" Type="http://schemas.openxmlformats.org/officeDocument/2006/relationships/image" Target="../media/image145.png"/><Relationship Id="rId37" Type="http://schemas.openxmlformats.org/officeDocument/2006/relationships/image" Target="../media/image113.png"/><Relationship Id="rId36" Type="http://schemas.openxmlformats.org/officeDocument/2006/relationships/image" Target="../media/image111.png"/><Relationship Id="rId39" Type="http://schemas.openxmlformats.org/officeDocument/2006/relationships/image" Target="../media/image121.png"/><Relationship Id="rId38" Type="http://schemas.openxmlformats.org/officeDocument/2006/relationships/image" Target="../media/image112.png"/><Relationship Id="rId62" Type="http://schemas.openxmlformats.org/officeDocument/2006/relationships/image" Target="../media/image151.png"/><Relationship Id="rId61" Type="http://schemas.openxmlformats.org/officeDocument/2006/relationships/image" Target="../media/image136.png"/><Relationship Id="rId20" Type="http://schemas.openxmlformats.org/officeDocument/2006/relationships/image" Target="../media/image94.png"/><Relationship Id="rId64" Type="http://schemas.openxmlformats.org/officeDocument/2006/relationships/image" Target="../media/image138.png"/><Relationship Id="rId63" Type="http://schemas.openxmlformats.org/officeDocument/2006/relationships/image" Target="../media/image142.png"/><Relationship Id="rId22" Type="http://schemas.openxmlformats.org/officeDocument/2006/relationships/image" Target="../media/image97.png"/><Relationship Id="rId66" Type="http://schemas.openxmlformats.org/officeDocument/2006/relationships/image" Target="../media/image141.png"/><Relationship Id="rId21" Type="http://schemas.openxmlformats.org/officeDocument/2006/relationships/image" Target="../media/image96.png"/><Relationship Id="rId65" Type="http://schemas.openxmlformats.org/officeDocument/2006/relationships/image" Target="../media/image139.png"/><Relationship Id="rId24" Type="http://schemas.openxmlformats.org/officeDocument/2006/relationships/image" Target="../media/image128.png"/><Relationship Id="rId68" Type="http://schemas.openxmlformats.org/officeDocument/2006/relationships/image" Target="../media/image143.png"/><Relationship Id="rId23" Type="http://schemas.openxmlformats.org/officeDocument/2006/relationships/image" Target="../media/image105.png"/><Relationship Id="rId67" Type="http://schemas.openxmlformats.org/officeDocument/2006/relationships/image" Target="../media/image161.png"/><Relationship Id="rId60" Type="http://schemas.openxmlformats.org/officeDocument/2006/relationships/image" Target="../media/image137.png"/><Relationship Id="rId26" Type="http://schemas.openxmlformats.org/officeDocument/2006/relationships/image" Target="../media/image102.png"/><Relationship Id="rId25" Type="http://schemas.openxmlformats.org/officeDocument/2006/relationships/image" Target="../media/image103.png"/><Relationship Id="rId69" Type="http://schemas.openxmlformats.org/officeDocument/2006/relationships/image" Target="../media/image160.png"/><Relationship Id="rId28" Type="http://schemas.openxmlformats.org/officeDocument/2006/relationships/image" Target="../media/image106.png"/><Relationship Id="rId27" Type="http://schemas.openxmlformats.org/officeDocument/2006/relationships/image" Target="../media/image104.png"/><Relationship Id="rId29" Type="http://schemas.openxmlformats.org/officeDocument/2006/relationships/image" Target="../media/image107.png"/><Relationship Id="rId51" Type="http://schemas.openxmlformats.org/officeDocument/2006/relationships/image" Target="../media/image200.png"/><Relationship Id="rId50" Type="http://schemas.openxmlformats.org/officeDocument/2006/relationships/image" Target="../media/image125.png"/><Relationship Id="rId53" Type="http://schemas.openxmlformats.org/officeDocument/2006/relationships/image" Target="../media/image130.png"/><Relationship Id="rId52" Type="http://schemas.openxmlformats.org/officeDocument/2006/relationships/image" Target="../media/image129.png"/><Relationship Id="rId11" Type="http://schemas.openxmlformats.org/officeDocument/2006/relationships/image" Target="../media/image84.png"/><Relationship Id="rId55" Type="http://schemas.openxmlformats.org/officeDocument/2006/relationships/image" Target="../media/image131.png"/><Relationship Id="rId10" Type="http://schemas.openxmlformats.org/officeDocument/2006/relationships/image" Target="../media/image83.png"/><Relationship Id="rId54" Type="http://schemas.openxmlformats.org/officeDocument/2006/relationships/image" Target="../media/image150.png"/><Relationship Id="rId13" Type="http://schemas.openxmlformats.org/officeDocument/2006/relationships/image" Target="../media/image85.png"/><Relationship Id="rId57" Type="http://schemas.openxmlformats.org/officeDocument/2006/relationships/image" Target="../media/image144.png"/><Relationship Id="rId12" Type="http://schemas.openxmlformats.org/officeDocument/2006/relationships/image" Target="../media/image87.png"/><Relationship Id="rId56" Type="http://schemas.openxmlformats.org/officeDocument/2006/relationships/image" Target="../media/image178.png"/><Relationship Id="rId15" Type="http://schemas.openxmlformats.org/officeDocument/2006/relationships/image" Target="../media/image88.png"/><Relationship Id="rId59" Type="http://schemas.openxmlformats.org/officeDocument/2006/relationships/image" Target="../media/image134.png"/><Relationship Id="rId14" Type="http://schemas.openxmlformats.org/officeDocument/2006/relationships/image" Target="../media/image89.png"/><Relationship Id="rId58" Type="http://schemas.openxmlformats.org/officeDocument/2006/relationships/image" Target="../media/image132.png"/><Relationship Id="rId17" Type="http://schemas.openxmlformats.org/officeDocument/2006/relationships/image" Target="../media/image99.png"/><Relationship Id="rId16" Type="http://schemas.openxmlformats.org/officeDocument/2006/relationships/image" Target="../media/image90.jpg"/><Relationship Id="rId19" Type="http://schemas.openxmlformats.org/officeDocument/2006/relationships/image" Target="../media/image93.png"/><Relationship Id="rId18" Type="http://schemas.openxmlformats.org/officeDocument/2006/relationships/image" Target="../media/image9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6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6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50.png"/><Relationship Id="rId4" Type="http://schemas.openxmlformats.org/officeDocument/2006/relationships/image" Target="../media/image169.png"/><Relationship Id="rId5" Type="http://schemas.openxmlformats.org/officeDocument/2006/relationships/image" Target="../media/image165.png"/><Relationship Id="rId6" Type="http://schemas.openxmlformats.org/officeDocument/2006/relationships/image" Target="../media/image17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49.png"/><Relationship Id="rId4" Type="http://schemas.openxmlformats.org/officeDocument/2006/relationships/image" Target="../media/image239.png"/><Relationship Id="rId9" Type="http://schemas.openxmlformats.org/officeDocument/2006/relationships/hyperlink" Target="https://www.openmainframeproject.org/projects/cobol-check" TargetMode="External"/><Relationship Id="rId5" Type="http://schemas.openxmlformats.org/officeDocument/2006/relationships/image" Target="../media/image173.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77.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68.png"/><Relationship Id="rId5" Type="http://schemas.openxmlformats.org/officeDocument/2006/relationships/image" Target="../media/image175.png"/><Relationship Id="rId6" Type="http://schemas.openxmlformats.org/officeDocument/2006/relationships/image" Target="../media/image206.png"/><Relationship Id="rId7" Type="http://schemas.openxmlformats.org/officeDocument/2006/relationships/image" Target="../media/image221.png"/><Relationship Id="rId8" Type="http://schemas.openxmlformats.org/officeDocument/2006/relationships/image" Target="../media/image18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6.png"/><Relationship Id="rId4" Type="http://schemas.openxmlformats.org/officeDocument/2006/relationships/image" Target="../media/image1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2.png"/><Relationship Id="rId4" Type="http://schemas.openxmlformats.org/officeDocument/2006/relationships/image" Target="../media/image181.png"/><Relationship Id="rId5" Type="http://schemas.openxmlformats.org/officeDocument/2006/relationships/image" Target="../media/image18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13.png"/><Relationship Id="rId4" Type="http://schemas.openxmlformats.org/officeDocument/2006/relationships/image" Target="../media/image184.png"/><Relationship Id="rId5" Type="http://schemas.openxmlformats.org/officeDocument/2006/relationships/image" Target="../media/image249.png"/><Relationship Id="rId6" Type="http://schemas.openxmlformats.org/officeDocument/2006/relationships/image" Target="../media/image239.png"/><Relationship Id="rId7" Type="http://schemas.openxmlformats.org/officeDocument/2006/relationships/image" Target="../media/image250.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86.jpg"/><Relationship Id="rId9" Type="http://schemas.openxmlformats.org/officeDocument/2006/relationships/image" Target="../media/image194.png"/><Relationship Id="rId5" Type="http://schemas.openxmlformats.org/officeDocument/2006/relationships/image" Target="../media/image188.jpg"/><Relationship Id="rId6" Type="http://schemas.openxmlformats.org/officeDocument/2006/relationships/image" Target="../media/image189.png"/><Relationship Id="rId7" Type="http://schemas.openxmlformats.org/officeDocument/2006/relationships/image" Target="../media/image190.png"/><Relationship Id="rId8" Type="http://schemas.openxmlformats.org/officeDocument/2006/relationships/image" Target="../media/image192.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1.png"/><Relationship Id="rId4" Type="http://schemas.openxmlformats.org/officeDocument/2006/relationships/image" Target="../media/image193.png"/><Relationship Id="rId5" Type="http://schemas.openxmlformats.org/officeDocument/2006/relationships/image" Target="../media/image203.png"/><Relationship Id="rId6" Type="http://schemas.openxmlformats.org/officeDocument/2006/relationships/image" Target="../media/image19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197.png"/><Relationship Id="rId5" Type="http://schemas.openxmlformats.org/officeDocument/2006/relationships/image" Target="../media/image199.png"/><Relationship Id="rId6" Type="http://schemas.openxmlformats.org/officeDocument/2006/relationships/image" Target="../media/image198.png"/><Relationship Id="rId7" Type="http://schemas.openxmlformats.org/officeDocument/2006/relationships/image" Target="../media/image2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8.jpg"/><Relationship Id="rId4" Type="http://schemas.openxmlformats.org/officeDocument/2006/relationships/image" Target="../media/image201.png"/><Relationship Id="rId5" Type="http://schemas.openxmlformats.org/officeDocument/2006/relationships/image" Target="../media/image202.png"/><Relationship Id="rId6" Type="http://schemas.openxmlformats.org/officeDocument/2006/relationships/image" Target="../media/image204.png"/><Relationship Id="rId7" Type="http://schemas.openxmlformats.org/officeDocument/2006/relationships/image" Target="../media/image20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3.png"/><Relationship Id="rId7" Type="http://schemas.openxmlformats.org/officeDocument/2006/relationships/image" Target="../media/image2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0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10.png"/><Relationship Id="rId6" Type="http://schemas.openxmlformats.org/officeDocument/2006/relationships/image" Target="../media/image208.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0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33.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14.png"/><Relationship Id="rId12" Type="http://schemas.openxmlformats.org/officeDocument/2006/relationships/image" Target="../media/image237.png"/><Relationship Id="rId15" Type="http://schemas.openxmlformats.org/officeDocument/2006/relationships/image" Target="../media/image215.png"/><Relationship Id="rId14" Type="http://schemas.openxmlformats.org/officeDocument/2006/relationships/image" Target="../media/image217.png"/><Relationship Id="rId17" Type="http://schemas.openxmlformats.org/officeDocument/2006/relationships/image" Target="../media/image216.png"/><Relationship Id="rId16" Type="http://schemas.openxmlformats.org/officeDocument/2006/relationships/image" Target="../media/image229.png"/><Relationship Id="rId19" Type="http://schemas.openxmlformats.org/officeDocument/2006/relationships/image" Target="../media/image223.png"/><Relationship Id="rId18" Type="http://schemas.openxmlformats.org/officeDocument/2006/relationships/image" Target="../media/image2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19.png"/><Relationship Id="rId8" Type="http://schemas.openxmlformats.org/officeDocument/2006/relationships/image" Target="../media/image2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3.png"/><Relationship Id="rId7" Type="http://schemas.openxmlformats.org/officeDocument/2006/relationships/image" Target="../media/image2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70.png"/><Relationship Id="rId6" Type="http://schemas.openxmlformats.org/officeDocument/2006/relationships/image" Target="../media/image6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 Id="rId3" Type="http://schemas.openxmlformats.org/officeDocument/2006/relationships/hyperlink" Target="https://www.openmainframeproject.org/resources/careers" TargetMode="External"/><Relationship Id="rId4" Type="http://schemas.openxmlformats.org/officeDocument/2006/relationships/image" Target="../media/image2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2.xml"/><Relationship Id="rId3" Type="http://schemas.openxmlformats.org/officeDocument/2006/relationships/image" Target="../media/image227.png"/><Relationship Id="rId4" Type="http://schemas.openxmlformats.org/officeDocument/2006/relationships/image" Target="../media/image226.png"/><Relationship Id="rId9" Type="http://schemas.openxmlformats.org/officeDocument/2006/relationships/image" Target="../media/image235.png"/><Relationship Id="rId5" Type="http://schemas.openxmlformats.org/officeDocument/2006/relationships/image" Target="../media/image230.png"/><Relationship Id="rId6" Type="http://schemas.openxmlformats.org/officeDocument/2006/relationships/image" Target="../media/image232.png"/><Relationship Id="rId7" Type="http://schemas.openxmlformats.org/officeDocument/2006/relationships/image" Target="../media/image231.png"/><Relationship Id="rId8" Type="http://schemas.openxmlformats.org/officeDocument/2006/relationships/image" Target="../media/image234.png"/><Relationship Id="rId11" Type="http://schemas.openxmlformats.org/officeDocument/2006/relationships/image" Target="../media/image238.png"/><Relationship Id="rId10" Type="http://schemas.openxmlformats.org/officeDocument/2006/relationships/image" Target="../media/image2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41.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42.png"/><Relationship Id="rId5" Type="http://schemas.openxmlformats.org/officeDocument/2006/relationships/image" Target="../media/image244.png"/><Relationship Id="rId6" Type="http://schemas.openxmlformats.org/officeDocument/2006/relationships/image" Target="../media/image243.png"/><Relationship Id="rId7" Type="http://schemas.openxmlformats.org/officeDocument/2006/relationships/image" Target="../media/image245.png"/><Relationship Id="rId8" Type="http://schemas.openxmlformats.org/officeDocument/2006/relationships/image" Target="../media/image2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1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0" l="0" r="1438" t="0"/>
          <a:stretch/>
        </p:blipFill>
        <p:spPr>
          <a:xfrm>
            <a:off x="4434600" y="0"/>
            <a:ext cx="4470752"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965" name="Google Shape;965;p122"/>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43693" l="0" r="0" t="0"/>
          <a:stretch/>
        </p:blipFill>
        <p:spPr>
          <a:xfrm>
            <a:off x="0" y="908700"/>
            <a:ext cx="9144003" cy="36679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rotWithShape="1">
          <a:blip r:embed="rId4">
            <a:alphaModFix/>
          </a:blip>
          <a:srcRect b="38007" l="0" r="7808" t="0"/>
          <a:stretch/>
        </p:blipFill>
        <p:spPr>
          <a:xfrm>
            <a:off x="518550" y="867600"/>
            <a:ext cx="7524792" cy="370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2" name="Google Shape;992;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3" name="Google Shape;993;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5" name="Google Shape;995;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6" name="Google Shape;996;p126"/>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997" name="Google Shape;997;p126"/>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3" name="Google Shape;1003;p127"/>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004" name="Google Shape;1004;p127"/>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005" name="Google Shape;1005;p127"/>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006" name="Google Shape;1006;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7" name="Google Shape;1007;p127"/>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008" name="Google Shape;1008;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009" name="Google Shape;1009;p127"/>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5" name="Google Shape;1015;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6" name="Google Shape;1016;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7" name="Google Shape;1017;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8" name="Google Shape;1018;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9" name="Google Shape;1019;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20" name="Google Shape;1020;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21" name="Google Shape;1021;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2" name="Google Shape;1022;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8" name="Google Shape;1028;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9" name="Google Shape;1029;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30" name="Google Shape;1030;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31" name="Google Shape;1031;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2" name="Google Shape;1032;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8" name="Google Shape;1038;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9" name="Google Shape;1039;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40" name="Google Shape;1040;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41" name="Google Shape;1041;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2" name="Google Shape;1042;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3" name="Google Shape;1043;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50" name="Google Shape;1050;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51" name="Google Shape;1051;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2" name="Google Shape;1052;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3" name="Google Shape;1053;p131"/>
          <p:cNvGrpSpPr/>
          <p:nvPr/>
        </p:nvGrpSpPr>
        <p:grpSpPr>
          <a:xfrm>
            <a:off x="5080729" y="1320830"/>
            <a:ext cx="3486846" cy="1051791"/>
            <a:chOff x="4852425" y="1016000"/>
            <a:chExt cx="3816600" cy="1162200"/>
          </a:xfrm>
        </p:grpSpPr>
        <p:sp>
          <p:nvSpPr>
            <p:cNvPr id="1054" name="Google Shape;1054;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5" name="Google Shape;1055;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6" name="Google Shape;1056;p131"/>
          <p:cNvGrpSpPr/>
          <p:nvPr/>
        </p:nvGrpSpPr>
        <p:grpSpPr>
          <a:xfrm>
            <a:off x="5080729" y="2437078"/>
            <a:ext cx="3486846" cy="1051791"/>
            <a:chOff x="4852425" y="2173225"/>
            <a:chExt cx="3816600" cy="1162200"/>
          </a:xfrm>
        </p:grpSpPr>
        <p:sp>
          <p:nvSpPr>
            <p:cNvPr id="1057" name="Google Shape;1057;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8" name="Google Shape;1058;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9" name="Google Shape;1059;p131"/>
          <p:cNvGrpSpPr/>
          <p:nvPr/>
        </p:nvGrpSpPr>
        <p:grpSpPr>
          <a:xfrm>
            <a:off x="5080729" y="3553327"/>
            <a:ext cx="3486846" cy="1112382"/>
            <a:chOff x="4852425" y="3406650"/>
            <a:chExt cx="3816600" cy="1229152"/>
          </a:xfrm>
        </p:grpSpPr>
        <p:sp>
          <p:nvSpPr>
            <p:cNvPr id="1060" name="Google Shape;1060;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61" name="Google Shape;1061;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2" name="Google Shape;1062;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9" name="Google Shape;1069;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6" name="Google Shape;1076;p133"/>
          <p:cNvGrpSpPr/>
          <p:nvPr/>
        </p:nvGrpSpPr>
        <p:grpSpPr>
          <a:xfrm>
            <a:off x="557875" y="796100"/>
            <a:ext cx="2678801" cy="3901775"/>
            <a:chOff x="1718400" y="1321825"/>
            <a:chExt cx="2678801" cy="3901775"/>
          </a:xfrm>
        </p:grpSpPr>
        <p:pic>
          <p:nvPicPr>
            <p:cNvPr id="1077" name="Google Shape;1077;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8" name="Google Shape;1078;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9" name="Google Shape;1079;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80" name="Google Shape;1080;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81" name="Google Shape;1081;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2" name="Google Shape;1082;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3" name="Google Shape;1083;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4" name="Google Shape;1084;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91" name="Google Shape;1091;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2" name="Google Shape;1092;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3" name="Google Shape;1093;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4" name="Google Shape;1094;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5" name="Google Shape;1095;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101" name="Google Shape;1101;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2" name="Google Shape;1102;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3" name="Google Shape;1103;p135"/>
          <p:cNvGrpSpPr/>
          <p:nvPr/>
        </p:nvGrpSpPr>
        <p:grpSpPr>
          <a:xfrm>
            <a:off x="879958" y="4525041"/>
            <a:ext cx="2910942" cy="381009"/>
            <a:chOff x="879958" y="4525041"/>
            <a:chExt cx="2910942" cy="381009"/>
          </a:xfrm>
        </p:grpSpPr>
        <p:pic>
          <p:nvPicPr>
            <p:cNvPr id="1104" name="Google Shape;1104;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5" name="Google Shape;1105;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6" name="Google Shape;1106;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3" name="Google Shape;1113;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4" name="Google Shape;1114;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5" name="Google Shape;1115;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6" name="Google Shape;1116;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7" name="Google Shape;1117;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8" name="Google Shape;1118;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5" name="Google Shape;1125;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6" name="Google Shape;1126;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7" name="Google Shape;1127;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39" name="Google Shape;1139;p139"/>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0" name="Google Shape;1140;p139"/>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47" name="Google Shape;1147;p14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48" name="Google Shape;1148;p140"/>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49" name="Google Shape;1149;p14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0" name="Google Shape;1150;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1" name="Google Shape;1151;p14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52" name="Google Shape;1152;p14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56" name="Shape 1156"/>
        <p:cNvGrpSpPr/>
        <p:nvPr/>
      </p:nvGrpSpPr>
      <p:grpSpPr>
        <a:xfrm>
          <a:off x="0" y="0"/>
          <a:ext cx="0" cy="0"/>
          <a:chOff x="0" y="0"/>
          <a:chExt cx="0" cy="0"/>
        </a:xfrm>
      </p:grpSpPr>
      <p:sp>
        <p:nvSpPr>
          <p:cNvPr id="1157" name="Google Shape;1157;p141"/>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58" name="Google Shape;1158;p141"/>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59" name="Google Shape;1159;p141"/>
          <p:cNvPicPr preferRelativeResize="0"/>
          <p:nvPr/>
        </p:nvPicPr>
        <p:blipFill rotWithShape="1">
          <a:blip r:embed="rId4">
            <a:alphaModFix/>
          </a:blip>
          <a:srcRect b="36352" l="0" r="0" t="4208"/>
          <a:stretch/>
        </p:blipFill>
        <p:spPr>
          <a:xfrm>
            <a:off x="0" y="770125"/>
            <a:ext cx="9138673" cy="3973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66" name="Google Shape;1166;p142"/>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7" name="Google Shape;1167;p142"/>
          <p:cNvPicPr preferRelativeResize="0"/>
          <p:nvPr/>
        </p:nvPicPr>
        <p:blipFill rotWithShape="1">
          <a:blip r:embed="rId3">
            <a:alphaModFix/>
          </a:blip>
          <a:srcRect b="0" l="6521" r="7899" t="0"/>
          <a:stretch/>
        </p:blipFill>
        <p:spPr>
          <a:xfrm>
            <a:off x="1832675" y="794825"/>
            <a:ext cx="5391375" cy="43128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3"/>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74" name="Google Shape;1174;p143"/>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43"/>
          <p:cNvPicPr preferRelativeResize="0"/>
          <p:nvPr/>
        </p:nvPicPr>
        <p:blipFill>
          <a:blip r:embed="rId3">
            <a:alphaModFix/>
          </a:blip>
          <a:stretch>
            <a:fillRect/>
          </a:stretch>
        </p:blipFill>
        <p:spPr>
          <a:xfrm>
            <a:off x="1401450" y="795675"/>
            <a:ext cx="5533459" cy="4231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descr="12c copy" id="1180" name="Google Shape;1180;p144"/>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81" name="Google Shape;1181;p144"/>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2" name="Google Shape;1182;p144"/>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3" name="Google Shape;1183;p144"/>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84" name="Google Shape;1184;p144"/>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85" name="Google Shape;1185;p144"/>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45"/>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97" name="Google Shape;1197;p146"/>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47"/>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04" name="Google Shape;1204;p147"/>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205" name="Google Shape;1205;p147"/>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206" name="Google Shape;1206;p147"/>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207" name="Google Shape;1207;p147"/>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208" name="Google Shape;1208;p147"/>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209" name="Google Shape;1209;p147"/>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210" name="Google Shape;1210;p147"/>
          <p:cNvGrpSpPr/>
          <p:nvPr/>
        </p:nvGrpSpPr>
        <p:grpSpPr>
          <a:xfrm>
            <a:off x="7449638" y="867226"/>
            <a:ext cx="1435200" cy="4071099"/>
            <a:chOff x="7850187" y="970151"/>
            <a:chExt cx="1435200" cy="4071099"/>
          </a:xfrm>
        </p:grpSpPr>
        <p:pic>
          <p:nvPicPr>
            <p:cNvPr id="1211" name="Google Shape;1211;p147"/>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212" name="Google Shape;1212;p147"/>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213" name="Google Shape;1213;p147"/>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214" name="Google Shape;1214;p147"/>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15" name="Google Shape;1215;p147"/>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16" name="Google Shape;1216;p147"/>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4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22" name="Google Shape;1222;p148"/>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23" name="Google Shape;1223;p148"/>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224" name="Google Shape;1224;p148"/>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0" name="Google Shape;1230;p149"/>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31" name="Google Shape;1231;p149"/>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32" name="Google Shape;1232;p149"/>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39" name="Google Shape;1239;p15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0" name="Google Shape;1240;p150"/>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41" name="Google Shape;1241;p150"/>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42" name="Google Shape;1242;p150"/>
          <p:cNvPicPr preferRelativeResize="0"/>
          <p:nvPr/>
        </p:nvPicPr>
        <p:blipFill rotWithShape="1">
          <a:blip r:embed="rId4">
            <a:alphaModFix/>
          </a:blip>
          <a:srcRect b="41900" l="7142" r="7211" t="10929"/>
          <a:stretch/>
        </p:blipFill>
        <p:spPr>
          <a:xfrm>
            <a:off x="4483875" y="943425"/>
            <a:ext cx="4029088" cy="36122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48" name="Google Shape;1248;p151"/>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249" name="Google Shape;1249;p151"/>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52"/>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55" name="Google Shape;1255;p152"/>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56" name="Google Shape;1256;p152"/>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57" name="Google Shape;1257;p152"/>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58" name="Google Shape;1258;p152"/>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59" name="Google Shape;1259;p152"/>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0" name="Google Shape;1260;p152"/>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61" name="Google Shape;1261;p152"/>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62" name="Google Shape;1262;p152"/>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63" name="Google Shape;1263;p152"/>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64" name="Google Shape;1264;p152"/>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2"/>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2"/>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67" name="Google Shape;1267;p152"/>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68" name="Google Shape;1268;p152"/>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69" name="Google Shape;1269;p152"/>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0" name="Google Shape;1270;p152"/>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71" name="Google Shape;1271;p152"/>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72" name="Google Shape;1272;p152"/>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73" name="Google Shape;1273;p152"/>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74" name="Google Shape;1274;p152"/>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81" name="Google Shape;1281;p153"/>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82" name="Google Shape;1282;p15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88" name="Google Shape;1288;p154"/>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89" name="Google Shape;1289;p154"/>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96" name="Google Shape;1296;p155"/>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97" name="Google Shape;1297;p155"/>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98" name="Google Shape;1298;p155"/>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05" name="Google Shape;1305;p156"/>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06" name="Google Shape;1306;p156"/>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307" name="Google Shape;1307;p156"/>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308" name="Google Shape;1308;p156"/>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309" name="Google Shape;1309;p156"/>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310" name="Google Shape;1310;p156"/>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graphicFrame>
        <p:nvGraphicFramePr>
          <p:cNvPr id="1315" name="Google Shape;1315;p157"/>
          <p:cNvGraphicFramePr/>
          <p:nvPr/>
        </p:nvGraphicFramePr>
        <p:xfrm>
          <a:off x="455612" y="750889"/>
          <a:ext cx="3000000" cy="3000000"/>
        </p:xfrm>
        <a:graphic>
          <a:graphicData uri="http://schemas.openxmlformats.org/drawingml/2006/table">
            <a:tbl>
              <a:tblPr>
                <a:noFill/>
                <a:tableStyleId>{99B2FE66-BDA0-4BAB-9C80-FAEC433170A9}</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16" name="Google Shape;1316;p157"/>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17" name="Google Shape;1317;p15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18" name="Google Shape;1318;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58"/>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24" name="Google Shape;1324;p158"/>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